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70" r:id="rId7"/>
    <p:sldId id="261" r:id="rId8"/>
    <p:sldId id="271" r:id="rId9"/>
    <p:sldId id="263" r:id="rId10"/>
    <p:sldId id="272" r:id="rId11"/>
    <p:sldId id="262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C95D2-56D3-4508-A2B5-8B2768E40B3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1B42702-B037-4D0C-A498-30F99F121D04}">
      <dgm:prSet/>
      <dgm:spPr/>
      <dgm:t>
        <a:bodyPr/>
        <a:lstStyle/>
        <a:p>
          <a:r>
            <a:rPr lang="en-IN"/>
            <a:t>React Router</a:t>
          </a:r>
          <a:endParaRPr lang="en-US"/>
        </a:p>
      </dgm:t>
    </dgm:pt>
    <dgm:pt modelId="{9B1AFDFB-503E-436C-B5E3-4B4E6560DB88}" type="parTrans" cxnId="{8DD7331D-FA4B-4D09-93E4-814594A62DAB}">
      <dgm:prSet/>
      <dgm:spPr/>
      <dgm:t>
        <a:bodyPr/>
        <a:lstStyle/>
        <a:p>
          <a:endParaRPr lang="en-US"/>
        </a:p>
      </dgm:t>
    </dgm:pt>
    <dgm:pt modelId="{4D695EB2-16E7-4E4E-B872-3843EE225D3C}" type="sibTrans" cxnId="{8DD7331D-FA4B-4D09-93E4-814594A62DAB}">
      <dgm:prSet/>
      <dgm:spPr/>
      <dgm:t>
        <a:bodyPr/>
        <a:lstStyle/>
        <a:p>
          <a:endParaRPr lang="en-US"/>
        </a:p>
      </dgm:t>
    </dgm:pt>
    <dgm:pt modelId="{6099CE7C-78FF-4047-9F6D-A42CBDB5FADC}">
      <dgm:prSet/>
      <dgm:spPr/>
      <dgm:t>
        <a:bodyPr/>
        <a:lstStyle/>
        <a:p>
          <a:r>
            <a:rPr lang="en-IN"/>
            <a:t>React Portals</a:t>
          </a:r>
          <a:endParaRPr lang="en-US"/>
        </a:p>
      </dgm:t>
    </dgm:pt>
    <dgm:pt modelId="{1A9B5C54-876A-4B1B-947A-4B0ACE5CBB0D}" type="parTrans" cxnId="{895CD4DB-7A34-45B1-8EDE-4889F4AB061C}">
      <dgm:prSet/>
      <dgm:spPr/>
      <dgm:t>
        <a:bodyPr/>
        <a:lstStyle/>
        <a:p>
          <a:endParaRPr lang="en-US"/>
        </a:p>
      </dgm:t>
    </dgm:pt>
    <dgm:pt modelId="{25E16577-3037-482D-99AE-F521E0B072B9}" type="sibTrans" cxnId="{895CD4DB-7A34-45B1-8EDE-4889F4AB061C}">
      <dgm:prSet/>
      <dgm:spPr/>
      <dgm:t>
        <a:bodyPr/>
        <a:lstStyle/>
        <a:p>
          <a:endParaRPr lang="en-US"/>
        </a:p>
      </dgm:t>
    </dgm:pt>
    <dgm:pt modelId="{7309A3A9-A93E-40EF-A495-B71FD5D86C42}" type="pres">
      <dgm:prSet presAssocID="{49CC95D2-56D3-4508-A2B5-8B2768E40B3E}" presName="root" presStyleCnt="0">
        <dgm:presLayoutVars>
          <dgm:dir/>
          <dgm:resizeHandles val="exact"/>
        </dgm:presLayoutVars>
      </dgm:prSet>
      <dgm:spPr/>
    </dgm:pt>
    <dgm:pt modelId="{1C7419D3-9E33-4F72-8942-D5BF079A75CA}" type="pres">
      <dgm:prSet presAssocID="{E1B42702-B037-4D0C-A498-30F99F121D04}" presName="compNode" presStyleCnt="0"/>
      <dgm:spPr/>
    </dgm:pt>
    <dgm:pt modelId="{117F0AAC-3A58-4E4B-970D-3ACDCF7A049B}" type="pres">
      <dgm:prSet presAssocID="{E1B42702-B037-4D0C-A498-30F99F121D04}" presName="iconRect" presStyleLbl="node1" presStyleIdx="0" presStyleCnt="2" custLinFactNeighborY="95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2A498406-3F21-4278-804B-8294D909816F}" type="pres">
      <dgm:prSet presAssocID="{E1B42702-B037-4D0C-A498-30F99F121D04}" presName="spaceRect" presStyleCnt="0"/>
      <dgm:spPr/>
    </dgm:pt>
    <dgm:pt modelId="{A7C6C608-8B9E-4832-B7E5-8404A414D5C7}" type="pres">
      <dgm:prSet presAssocID="{E1B42702-B037-4D0C-A498-30F99F121D04}" presName="textRect" presStyleLbl="revTx" presStyleIdx="0" presStyleCnt="2">
        <dgm:presLayoutVars>
          <dgm:chMax val="1"/>
          <dgm:chPref val="1"/>
        </dgm:presLayoutVars>
      </dgm:prSet>
      <dgm:spPr/>
    </dgm:pt>
    <dgm:pt modelId="{58C8872F-4B11-4CEE-84D6-B68DE9259994}" type="pres">
      <dgm:prSet presAssocID="{4D695EB2-16E7-4E4E-B872-3843EE225D3C}" presName="sibTrans" presStyleCnt="0"/>
      <dgm:spPr/>
    </dgm:pt>
    <dgm:pt modelId="{BA13E4F5-57EF-4A7A-917E-60BA0720F645}" type="pres">
      <dgm:prSet presAssocID="{6099CE7C-78FF-4047-9F6D-A42CBDB5FADC}" presName="compNode" presStyleCnt="0"/>
      <dgm:spPr/>
    </dgm:pt>
    <dgm:pt modelId="{7B1E5670-3634-47E7-9165-673D1006A3E9}" type="pres">
      <dgm:prSet presAssocID="{6099CE7C-78FF-4047-9F6D-A42CBDB5FADC}" presName="iconRect" presStyleLbl="node1" presStyleIdx="1" presStyleCnt="2" custLinFactNeighborY="95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378C28E-C6D8-4063-B026-D9E78D141004}" type="pres">
      <dgm:prSet presAssocID="{6099CE7C-78FF-4047-9F6D-A42CBDB5FADC}" presName="spaceRect" presStyleCnt="0"/>
      <dgm:spPr/>
    </dgm:pt>
    <dgm:pt modelId="{99B42854-5D03-429E-A307-371A40331CA8}" type="pres">
      <dgm:prSet presAssocID="{6099CE7C-78FF-4047-9F6D-A42CBDB5FA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DD7331D-FA4B-4D09-93E4-814594A62DAB}" srcId="{49CC95D2-56D3-4508-A2B5-8B2768E40B3E}" destId="{E1B42702-B037-4D0C-A498-30F99F121D04}" srcOrd="0" destOrd="0" parTransId="{9B1AFDFB-503E-436C-B5E3-4B4E6560DB88}" sibTransId="{4D695EB2-16E7-4E4E-B872-3843EE225D3C}"/>
    <dgm:cxn modelId="{63523321-9EBE-42DD-BFB2-98B3B654D9DA}" type="presOf" srcId="{49CC95D2-56D3-4508-A2B5-8B2768E40B3E}" destId="{7309A3A9-A93E-40EF-A495-B71FD5D86C42}" srcOrd="0" destOrd="0" presId="urn:microsoft.com/office/officeart/2018/2/layout/IconLabelList"/>
    <dgm:cxn modelId="{F7134AA6-4A02-478A-A03F-7B0BFCC582C4}" type="presOf" srcId="{6099CE7C-78FF-4047-9F6D-A42CBDB5FADC}" destId="{99B42854-5D03-429E-A307-371A40331CA8}" srcOrd="0" destOrd="0" presId="urn:microsoft.com/office/officeart/2018/2/layout/IconLabelList"/>
    <dgm:cxn modelId="{59F4DFC4-72AA-455F-BF49-55513DB3E864}" type="presOf" srcId="{E1B42702-B037-4D0C-A498-30F99F121D04}" destId="{A7C6C608-8B9E-4832-B7E5-8404A414D5C7}" srcOrd="0" destOrd="0" presId="urn:microsoft.com/office/officeart/2018/2/layout/IconLabelList"/>
    <dgm:cxn modelId="{895CD4DB-7A34-45B1-8EDE-4889F4AB061C}" srcId="{49CC95D2-56D3-4508-A2B5-8B2768E40B3E}" destId="{6099CE7C-78FF-4047-9F6D-A42CBDB5FADC}" srcOrd="1" destOrd="0" parTransId="{1A9B5C54-876A-4B1B-947A-4B0ACE5CBB0D}" sibTransId="{25E16577-3037-482D-99AE-F521E0B072B9}"/>
    <dgm:cxn modelId="{AD810984-A275-4678-BE9D-1DD5B48AF78E}" type="presParOf" srcId="{7309A3A9-A93E-40EF-A495-B71FD5D86C42}" destId="{1C7419D3-9E33-4F72-8942-D5BF079A75CA}" srcOrd="0" destOrd="0" presId="urn:microsoft.com/office/officeart/2018/2/layout/IconLabelList"/>
    <dgm:cxn modelId="{F6602C2D-74C2-4462-A565-9E3FC6B2DEA3}" type="presParOf" srcId="{1C7419D3-9E33-4F72-8942-D5BF079A75CA}" destId="{117F0AAC-3A58-4E4B-970D-3ACDCF7A049B}" srcOrd="0" destOrd="0" presId="urn:microsoft.com/office/officeart/2018/2/layout/IconLabelList"/>
    <dgm:cxn modelId="{92409B89-5655-49C2-9497-1BE832848287}" type="presParOf" srcId="{1C7419D3-9E33-4F72-8942-D5BF079A75CA}" destId="{2A498406-3F21-4278-804B-8294D909816F}" srcOrd="1" destOrd="0" presId="urn:microsoft.com/office/officeart/2018/2/layout/IconLabelList"/>
    <dgm:cxn modelId="{C3A4AA7B-3420-473A-A080-3798949E36E0}" type="presParOf" srcId="{1C7419D3-9E33-4F72-8942-D5BF079A75CA}" destId="{A7C6C608-8B9E-4832-B7E5-8404A414D5C7}" srcOrd="2" destOrd="0" presId="urn:microsoft.com/office/officeart/2018/2/layout/IconLabelList"/>
    <dgm:cxn modelId="{B8359C23-1A4D-4557-B2AE-ED030978FABE}" type="presParOf" srcId="{7309A3A9-A93E-40EF-A495-B71FD5D86C42}" destId="{58C8872F-4B11-4CEE-84D6-B68DE9259994}" srcOrd="1" destOrd="0" presId="urn:microsoft.com/office/officeart/2018/2/layout/IconLabelList"/>
    <dgm:cxn modelId="{D630D069-A8F2-438C-9C18-4C10B0C4FFBE}" type="presParOf" srcId="{7309A3A9-A93E-40EF-A495-B71FD5D86C42}" destId="{BA13E4F5-57EF-4A7A-917E-60BA0720F645}" srcOrd="2" destOrd="0" presId="urn:microsoft.com/office/officeart/2018/2/layout/IconLabelList"/>
    <dgm:cxn modelId="{CB60C02A-F636-41C5-AC19-41284DD29F40}" type="presParOf" srcId="{BA13E4F5-57EF-4A7A-917E-60BA0720F645}" destId="{7B1E5670-3634-47E7-9165-673D1006A3E9}" srcOrd="0" destOrd="0" presId="urn:microsoft.com/office/officeart/2018/2/layout/IconLabelList"/>
    <dgm:cxn modelId="{7ACF2759-B6B7-46CD-A349-AC70F8605464}" type="presParOf" srcId="{BA13E4F5-57EF-4A7A-917E-60BA0720F645}" destId="{E378C28E-C6D8-4063-B026-D9E78D141004}" srcOrd="1" destOrd="0" presId="urn:microsoft.com/office/officeart/2018/2/layout/IconLabelList"/>
    <dgm:cxn modelId="{648B669A-F4FD-4528-9CD2-80A0E3C4F336}" type="presParOf" srcId="{BA13E4F5-57EF-4A7A-917E-60BA0720F645}" destId="{99B42854-5D03-429E-A307-371A40331C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94812-1986-4033-A109-DF71826E0D9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008429-D285-4115-95CD-9A565A96FCC8}">
      <dgm:prSet/>
      <dgm:spPr/>
      <dgm:t>
        <a:bodyPr/>
        <a:lstStyle/>
        <a:p>
          <a:r>
            <a:rPr lang="en-IN"/>
            <a:t>Home page</a:t>
          </a:r>
          <a:endParaRPr lang="en-US"/>
        </a:p>
      </dgm:t>
    </dgm:pt>
    <dgm:pt modelId="{59338742-7F84-41D2-8D4B-7C525F72BDCA}" type="parTrans" cxnId="{E3304B9E-526D-4922-9201-9B4438985BDB}">
      <dgm:prSet/>
      <dgm:spPr/>
      <dgm:t>
        <a:bodyPr/>
        <a:lstStyle/>
        <a:p>
          <a:endParaRPr lang="en-US"/>
        </a:p>
      </dgm:t>
    </dgm:pt>
    <dgm:pt modelId="{FE1249CC-A8C7-42D1-B5AA-FB84BBA399FF}" type="sibTrans" cxnId="{E3304B9E-526D-4922-9201-9B4438985BDB}">
      <dgm:prSet/>
      <dgm:spPr/>
      <dgm:t>
        <a:bodyPr/>
        <a:lstStyle/>
        <a:p>
          <a:endParaRPr lang="en-US"/>
        </a:p>
      </dgm:t>
    </dgm:pt>
    <dgm:pt modelId="{87C48D79-CC43-419B-9FC9-116E3DFF9C62}">
      <dgm:prSet/>
      <dgm:spPr/>
      <dgm:t>
        <a:bodyPr/>
        <a:lstStyle/>
        <a:p>
          <a:r>
            <a:rPr lang="en-IN"/>
            <a:t>About page</a:t>
          </a:r>
          <a:endParaRPr lang="en-US"/>
        </a:p>
      </dgm:t>
    </dgm:pt>
    <dgm:pt modelId="{DB8CB9B8-FD71-42E0-9A24-329050FA4D99}" type="parTrans" cxnId="{5D4C6C27-2940-4658-951F-264F88415F81}">
      <dgm:prSet/>
      <dgm:spPr/>
      <dgm:t>
        <a:bodyPr/>
        <a:lstStyle/>
        <a:p>
          <a:endParaRPr lang="en-US"/>
        </a:p>
      </dgm:t>
    </dgm:pt>
    <dgm:pt modelId="{8B3B8FE8-EFA0-444F-B849-20F180087434}" type="sibTrans" cxnId="{5D4C6C27-2940-4658-951F-264F88415F81}">
      <dgm:prSet/>
      <dgm:spPr/>
      <dgm:t>
        <a:bodyPr/>
        <a:lstStyle/>
        <a:p>
          <a:endParaRPr lang="en-US"/>
        </a:p>
      </dgm:t>
    </dgm:pt>
    <dgm:pt modelId="{81C152F2-5AE1-4389-BB9A-CFEEB824359F}">
      <dgm:prSet/>
      <dgm:spPr/>
      <dgm:t>
        <a:bodyPr/>
        <a:lstStyle/>
        <a:p>
          <a:r>
            <a:rPr lang="en-IN" dirty="0"/>
            <a:t>Projects page</a:t>
          </a:r>
          <a:endParaRPr lang="en-US" dirty="0"/>
        </a:p>
      </dgm:t>
    </dgm:pt>
    <dgm:pt modelId="{D9A63A9D-2C98-477A-A122-CA7E177DBA65}" type="parTrans" cxnId="{E6F772B0-0198-45B9-A156-A02AC88900A4}">
      <dgm:prSet/>
      <dgm:spPr/>
      <dgm:t>
        <a:bodyPr/>
        <a:lstStyle/>
        <a:p>
          <a:endParaRPr lang="en-US"/>
        </a:p>
      </dgm:t>
    </dgm:pt>
    <dgm:pt modelId="{966F2B8B-F455-466A-96A6-4B28DEAC8360}" type="sibTrans" cxnId="{E6F772B0-0198-45B9-A156-A02AC88900A4}">
      <dgm:prSet/>
      <dgm:spPr/>
      <dgm:t>
        <a:bodyPr/>
        <a:lstStyle/>
        <a:p>
          <a:endParaRPr lang="en-US"/>
        </a:p>
      </dgm:t>
    </dgm:pt>
    <dgm:pt modelId="{750786C3-97D7-4B85-85E4-01CF7B972F48}">
      <dgm:prSet/>
      <dgm:spPr/>
      <dgm:t>
        <a:bodyPr/>
        <a:lstStyle/>
        <a:p>
          <a:r>
            <a:rPr lang="en-IN"/>
            <a:t>Skills page</a:t>
          </a:r>
          <a:endParaRPr lang="en-US"/>
        </a:p>
      </dgm:t>
    </dgm:pt>
    <dgm:pt modelId="{78566FC8-4647-4F7C-A22B-A8DA1B2FBCB8}" type="parTrans" cxnId="{E4717062-59B3-4993-848B-58C30366D7D9}">
      <dgm:prSet/>
      <dgm:spPr/>
      <dgm:t>
        <a:bodyPr/>
        <a:lstStyle/>
        <a:p>
          <a:endParaRPr lang="en-US"/>
        </a:p>
      </dgm:t>
    </dgm:pt>
    <dgm:pt modelId="{C3FC093E-6EED-4BA6-A9C3-464D1EC90C65}" type="sibTrans" cxnId="{E4717062-59B3-4993-848B-58C30366D7D9}">
      <dgm:prSet/>
      <dgm:spPr/>
      <dgm:t>
        <a:bodyPr/>
        <a:lstStyle/>
        <a:p>
          <a:endParaRPr lang="en-US"/>
        </a:p>
      </dgm:t>
    </dgm:pt>
    <dgm:pt modelId="{8C9962DD-CDF1-479E-A78C-284282988358}">
      <dgm:prSet/>
      <dgm:spPr/>
      <dgm:t>
        <a:bodyPr/>
        <a:lstStyle/>
        <a:p>
          <a:r>
            <a:rPr lang="en-IN"/>
            <a:t>Contact me page</a:t>
          </a:r>
          <a:endParaRPr lang="en-US"/>
        </a:p>
      </dgm:t>
    </dgm:pt>
    <dgm:pt modelId="{BCBBBDF7-2AC1-49E5-A368-EB246EF35554}" type="parTrans" cxnId="{C7CE6D9A-503E-41EF-AE15-7F0187DEA178}">
      <dgm:prSet/>
      <dgm:spPr/>
      <dgm:t>
        <a:bodyPr/>
        <a:lstStyle/>
        <a:p>
          <a:endParaRPr lang="en-US"/>
        </a:p>
      </dgm:t>
    </dgm:pt>
    <dgm:pt modelId="{233FF8C9-DF72-42EE-9957-C7039CB31AEE}" type="sibTrans" cxnId="{C7CE6D9A-503E-41EF-AE15-7F0187DEA178}">
      <dgm:prSet/>
      <dgm:spPr/>
      <dgm:t>
        <a:bodyPr/>
        <a:lstStyle/>
        <a:p>
          <a:endParaRPr lang="en-US"/>
        </a:p>
      </dgm:t>
    </dgm:pt>
    <dgm:pt modelId="{C50CA86E-1419-4187-B9B7-A53BAA4F9299}" type="pres">
      <dgm:prSet presAssocID="{7AD94812-1986-4033-A109-DF71826E0D98}" presName="root" presStyleCnt="0">
        <dgm:presLayoutVars>
          <dgm:dir/>
          <dgm:resizeHandles val="exact"/>
        </dgm:presLayoutVars>
      </dgm:prSet>
      <dgm:spPr/>
    </dgm:pt>
    <dgm:pt modelId="{9BBEF49C-9699-4684-AE7B-2FC4F9F70585}" type="pres">
      <dgm:prSet presAssocID="{61008429-D285-4115-95CD-9A565A96FCC8}" presName="compNode" presStyleCnt="0"/>
      <dgm:spPr/>
    </dgm:pt>
    <dgm:pt modelId="{A3B89307-C5F6-4D6D-9F6B-9075958C61E2}" type="pres">
      <dgm:prSet presAssocID="{61008429-D285-4115-95CD-9A565A96FC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AA86D1E8-599D-4866-B96A-FC2C23763E52}" type="pres">
      <dgm:prSet presAssocID="{61008429-D285-4115-95CD-9A565A96FCC8}" presName="spaceRect" presStyleCnt="0"/>
      <dgm:spPr/>
    </dgm:pt>
    <dgm:pt modelId="{7B6C6C53-8D89-4349-9568-A63A59C51C07}" type="pres">
      <dgm:prSet presAssocID="{61008429-D285-4115-95CD-9A565A96FCC8}" presName="textRect" presStyleLbl="revTx" presStyleIdx="0" presStyleCnt="5">
        <dgm:presLayoutVars>
          <dgm:chMax val="1"/>
          <dgm:chPref val="1"/>
        </dgm:presLayoutVars>
      </dgm:prSet>
      <dgm:spPr/>
    </dgm:pt>
    <dgm:pt modelId="{033037C4-808E-4957-BD1D-0007051CE9B9}" type="pres">
      <dgm:prSet presAssocID="{FE1249CC-A8C7-42D1-B5AA-FB84BBA399FF}" presName="sibTrans" presStyleCnt="0"/>
      <dgm:spPr/>
    </dgm:pt>
    <dgm:pt modelId="{49D92278-4100-4473-B2A0-10F313CBED25}" type="pres">
      <dgm:prSet presAssocID="{87C48D79-CC43-419B-9FC9-116E3DFF9C62}" presName="compNode" presStyleCnt="0"/>
      <dgm:spPr/>
    </dgm:pt>
    <dgm:pt modelId="{AD7D28FE-4515-4CDF-A376-63F180C2F964}" type="pres">
      <dgm:prSet presAssocID="{87C48D79-CC43-419B-9FC9-116E3DFF9C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2B07F1AA-746B-4221-998F-ABA8817B1A15}" type="pres">
      <dgm:prSet presAssocID="{87C48D79-CC43-419B-9FC9-116E3DFF9C62}" presName="spaceRect" presStyleCnt="0"/>
      <dgm:spPr/>
    </dgm:pt>
    <dgm:pt modelId="{B8E4CEF5-3FDE-4FE3-BAD6-A96BB4848A35}" type="pres">
      <dgm:prSet presAssocID="{87C48D79-CC43-419B-9FC9-116E3DFF9C62}" presName="textRect" presStyleLbl="revTx" presStyleIdx="1" presStyleCnt="5">
        <dgm:presLayoutVars>
          <dgm:chMax val="1"/>
          <dgm:chPref val="1"/>
        </dgm:presLayoutVars>
      </dgm:prSet>
      <dgm:spPr/>
    </dgm:pt>
    <dgm:pt modelId="{A3EB7870-4BB4-4B4B-BDB7-DC579460F673}" type="pres">
      <dgm:prSet presAssocID="{8B3B8FE8-EFA0-444F-B849-20F180087434}" presName="sibTrans" presStyleCnt="0"/>
      <dgm:spPr/>
    </dgm:pt>
    <dgm:pt modelId="{E698EA08-FF3A-4257-9EA9-368056CD2B5B}" type="pres">
      <dgm:prSet presAssocID="{81C152F2-5AE1-4389-BB9A-CFEEB824359F}" presName="compNode" presStyleCnt="0"/>
      <dgm:spPr/>
    </dgm:pt>
    <dgm:pt modelId="{07F0F191-CBA8-4E42-9CC2-5720A8C05E78}" type="pres">
      <dgm:prSet presAssocID="{81C152F2-5AE1-4389-BB9A-CFEEB82435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5EC48E5-6763-4895-861F-0D3FCCF35BCA}" type="pres">
      <dgm:prSet presAssocID="{81C152F2-5AE1-4389-BB9A-CFEEB824359F}" presName="spaceRect" presStyleCnt="0"/>
      <dgm:spPr/>
    </dgm:pt>
    <dgm:pt modelId="{4B19E737-89A2-469E-B483-8762CD2AB81F}" type="pres">
      <dgm:prSet presAssocID="{81C152F2-5AE1-4389-BB9A-CFEEB824359F}" presName="textRect" presStyleLbl="revTx" presStyleIdx="2" presStyleCnt="5">
        <dgm:presLayoutVars>
          <dgm:chMax val="1"/>
          <dgm:chPref val="1"/>
        </dgm:presLayoutVars>
      </dgm:prSet>
      <dgm:spPr/>
    </dgm:pt>
    <dgm:pt modelId="{EA5E6F4B-7E81-4B1B-BCA7-3E09A806A427}" type="pres">
      <dgm:prSet presAssocID="{966F2B8B-F455-466A-96A6-4B28DEAC8360}" presName="sibTrans" presStyleCnt="0"/>
      <dgm:spPr/>
    </dgm:pt>
    <dgm:pt modelId="{F366F89E-7BB8-4CA7-9650-9BF1623814FF}" type="pres">
      <dgm:prSet presAssocID="{750786C3-97D7-4B85-85E4-01CF7B972F48}" presName="compNode" presStyleCnt="0"/>
      <dgm:spPr/>
    </dgm:pt>
    <dgm:pt modelId="{9A3C0086-2978-43CB-85E7-EFD2D2F266C1}" type="pres">
      <dgm:prSet presAssocID="{750786C3-97D7-4B85-85E4-01CF7B972F4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A19FA16-5900-41BC-BC40-2013EE7125A2}" type="pres">
      <dgm:prSet presAssocID="{750786C3-97D7-4B85-85E4-01CF7B972F48}" presName="spaceRect" presStyleCnt="0"/>
      <dgm:spPr/>
    </dgm:pt>
    <dgm:pt modelId="{DC2DC51E-373A-40AE-92DE-54E3583DA65F}" type="pres">
      <dgm:prSet presAssocID="{750786C3-97D7-4B85-85E4-01CF7B972F48}" presName="textRect" presStyleLbl="revTx" presStyleIdx="3" presStyleCnt="5">
        <dgm:presLayoutVars>
          <dgm:chMax val="1"/>
          <dgm:chPref val="1"/>
        </dgm:presLayoutVars>
      </dgm:prSet>
      <dgm:spPr/>
    </dgm:pt>
    <dgm:pt modelId="{A95DF6BA-FC98-4048-A941-DA796CA7D369}" type="pres">
      <dgm:prSet presAssocID="{C3FC093E-6EED-4BA6-A9C3-464D1EC90C65}" presName="sibTrans" presStyleCnt="0"/>
      <dgm:spPr/>
    </dgm:pt>
    <dgm:pt modelId="{78913E12-B087-4B9F-9276-E39DE2F0B4AA}" type="pres">
      <dgm:prSet presAssocID="{8C9962DD-CDF1-479E-A78C-284282988358}" presName="compNode" presStyleCnt="0"/>
      <dgm:spPr/>
    </dgm:pt>
    <dgm:pt modelId="{7518DE5B-F79B-4280-B7EF-863BBD753D6E}" type="pres">
      <dgm:prSet presAssocID="{8C9962DD-CDF1-479E-A78C-2842829883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CAC3B0-BE3C-4D89-9BBD-C1135BD501B0}" type="pres">
      <dgm:prSet presAssocID="{8C9962DD-CDF1-479E-A78C-284282988358}" presName="spaceRect" presStyleCnt="0"/>
      <dgm:spPr/>
    </dgm:pt>
    <dgm:pt modelId="{7C16C15B-6A10-4085-BCEE-70AE92AB3C18}" type="pres">
      <dgm:prSet presAssocID="{8C9962DD-CDF1-479E-A78C-28428298835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4C6C27-2940-4658-951F-264F88415F81}" srcId="{7AD94812-1986-4033-A109-DF71826E0D98}" destId="{87C48D79-CC43-419B-9FC9-116E3DFF9C62}" srcOrd="1" destOrd="0" parTransId="{DB8CB9B8-FD71-42E0-9A24-329050FA4D99}" sibTransId="{8B3B8FE8-EFA0-444F-B849-20F180087434}"/>
    <dgm:cxn modelId="{BFB06A2D-9A19-41AB-A9E0-975369405CCF}" type="presOf" srcId="{87C48D79-CC43-419B-9FC9-116E3DFF9C62}" destId="{B8E4CEF5-3FDE-4FE3-BAD6-A96BB4848A35}" srcOrd="0" destOrd="0" presId="urn:microsoft.com/office/officeart/2018/2/layout/IconLabelList"/>
    <dgm:cxn modelId="{55B25236-3DDE-4228-B24B-054E3C4C2845}" type="presOf" srcId="{81C152F2-5AE1-4389-BB9A-CFEEB824359F}" destId="{4B19E737-89A2-469E-B483-8762CD2AB81F}" srcOrd="0" destOrd="0" presId="urn:microsoft.com/office/officeart/2018/2/layout/IconLabelList"/>
    <dgm:cxn modelId="{1DBE553D-F6D4-4929-8DCF-D3ECA656A4F1}" type="presOf" srcId="{8C9962DD-CDF1-479E-A78C-284282988358}" destId="{7C16C15B-6A10-4085-BCEE-70AE92AB3C18}" srcOrd="0" destOrd="0" presId="urn:microsoft.com/office/officeart/2018/2/layout/IconLabelList"/>
    <dgm:cxn modelId="{E4717062-59B3-4993-848B-58C30366D7D9}" srcId="{7AD94812-1986-4033-A109-DF71826E0D98}" destId="{750786C3-97D7-4B85-85E4-01CF7B972F48}" srcOrd="3" destOrd="0" parTransId="{78566FC8-4647-4F7C-A22B-A8DA1B2FBCB8}" sibTransId="{C3FC093E-6EED-4BA6-A9C3-464D1EC90C65}"/>
    <dgm:cxn modelId="{0D9D756F-7BFC-4131-A74B-F73217899BED}" type="presOf" srcId="{7AD94812-1986-4033-A109-DF71826E0D98}" destId="{C50CA86E-1419-4187-B9B7-A53BAA4F9299}" srcOrd="0" destOrd="0" presId="urn:microsoft.com/office/officeart/2018/2/layout/IconLabelList"/>
    <dgm:cxn modelId="{C7CE6D9A-503E-41EF-AE15-7F0187DEA178}" srcId="{7AD94812-1986-4033-A109-DF71826E0D98}" destId="{8C9962DD-CDF1-479E-A78C-284282988358}" srcOrd="4" destOrd="0" parTransId="{BCBBBDF7-2AC1-49E5-A368-EB246EF35554}" sibTransId="{233FF8C9-DF72-42EE-9957-C7039CB31AEE}"/>
    <dgm:cxn modelId="{E3304B9E-526D-4922-9201-9B4438985BDB}" srcId="{7AD94812-1986-4033-A109-DF71826E0D98}" destId="{61008429-D285-4115-95CD-9A565A96FCC8}" srcOrd="0" destOrd="0" parTransId="{59338742-7F84-41D2-8D4B-7C525F72BDCA}" sibTransId="{FE1249CC-A8C7-42D1-B5AA-FB84BBA399FF}"/>
    <dgm:cxn modelId="{E6F772B0-0198-45B9-A156-A02AC88900A4}" srcId="{7AD94812-1986-4033-A109-DF71826E0D98}" destId="{81C152F2-5AE1-4389-BB9A-CFEEB824359F}" srcOrd="2" destOrd="0" parTransId="{D9A63A9D-2C98-477A-A122-CA7E177DBA65}" sibTransId="{966F2B8B-F455-466A-96A6-4B28DEAC8360}"/>
    <dgm:cxn modelId="{07EB2BB6-3AB8-4312-A6F5-37E1E271E238}" type="presOf" srcId="{750786C3-97D7-4B85-85E4-01CF7B972F48}" destId="{DC2DC51E-373A-40AE-92DE-54E3583DA65F}" srcOrd="0" destOrd="0" presId="urn:microsoft.com/office/officeart/2018/2/layout/IconLabelList"/>
    <dgm:cxn modelId="{FE0771E5-FFA7-4939-9869-0C29EDFB3795}" type="presOf" srcId="{61008429-D285-4115-95CD-9A565A96FCC8}" destId="{7B6C6C53-8D89-4349-9568-A63A59C51C07}" srcOrd="0" destOrd="0" presId="urn:microsoft.com/office/officeart/2018/2/layout/IconLabelList"/>
    <dgm:cxn modelId="{73479310-D030-4D42-86AF-48A7BF83FF66}" type="presParOf" srcId="{C50CA86E-1419-4187-B9B7-A53BAA4F9299}" destId="{9BBEF49C-9699-4684-AE7B-2FC4F9F70585}" srcOrd="0" destOrd="0" presId="urn:microsoft.com/office/officeart/2018/2/layout/IconLabelList"/>
    <dgm:cxn modelId="{7B818EA7-25F5-4243-A1AC-44258709A4E1}" type="presParOf" srcId="{9BBEF49C-9699-4684-AE7B-2FC4F9F70585}" destId="{A3B89307-C5F6-4D6D-9F6B-9075958C61E2}" srcOrd="0" destOrd="0" presId="urn:microsoft.com/office/officeart/2018/2/layout/IconLabelList"/>
    <dgm:cxn modelId="{E9553A25-FF15-4438-8C7E-65E613556B5C}" type="presParOf" srcId="{9BBEF49C-9699-4684-AE7B-2FC4F9F70585}" destId="{AA86D1E8-599D-4866-B96A-FC2C23763E52}" srcOrd="1" destOrd="0" presId="urn:microsoft.com/office/officeart/2018/2/layout/IconLabelList"/>
    <dgm:cxn modelId="{EE3949CC-D4AC-471A-A2A1-72D290E6CB1D}" type="presParOf" srcId="{9BBEF49C-9699-4684-AE7B-2FC4F9F70585}" destId="{7B6C6C53-8D89-4349-9568-A63A59C51C07}" srcOrd="2" destOrd="0" presId="urn:microsoft.com/office/officeart/2018/2/layout/IconLabelList"/>
    <dgm:cxn modelId="{3C48F1C0-AE46-4EF8-BDCC-5EF4CC6F9388}" type="presParOf" srcId="{C50CA86E-1419-4187-B9B7-A53BAA4F9299}" destId="{033037C4-808E-4957-BD1D-0007051CE9B9}" srcOrd="1" destOrd="0" presId="urn:microsoft.com/office/officeart/2018/2/layout/IconLabelList"/>
    <dgm:cxn modelId="{8C7DD02E-E20B-4AC3-B595-00898484ED8D}" type="presParOf" srcId="{C50CA86E-1419-4187-B9B7-A53BAA4F9299}" destId="{49D92278-4100-4473-B2A0-10F313CBED25}" srcOrd="2" destOrd="0" presId="urn:microsoft.com/office/officeart/2018/2/layout/IconLabelList"/>
    <dgm:cxn modelId="{38DEC9BE-BC25-4D68-A68A-8638FBF8DBD1}" type="presParOf" srcId="{49D92278-4100-4473-B2A0-10F313CBED25}" destId="{AD7D28FE-4515-4CDF-A376-63F180C2F964}" srcOrd="0" destOrd="0" presId="urn:microsoft.com/office/officeart/2018/2/layout/IconLabelList"/>
    <dgm:cxn modelId="{5426B97F-2F41-41CA-A7B2-B48499F50D6C}" type="presParOf" srcId="{49D92278-4100-4473-B2A0-10F313CBED25}" destId="{2B07F1AA-746B-4221-998F-ABA8817B1A15}" srcOrd="1" destOrd="0" presId="urn:microsoft.com/office/officeart/2018/2/layout/IconLabelList"/>
    <dgm:cxn modelId="{319546D9-2F00-4C5A-8F2B-B1A131E27B20}" type="presParOf" srcId="{49D92278-4100-4473-B2A0-10F313CBED25}" destId="{B8E4CEF5-3FDE-4FE3-BAD6-A96BB4848A35}" srcOrd="2" destOrd="0" presId="urn:microsoft.com/office/officeart/2018/2/layout/IconLabelList"/>
    <dgm:cxn modelId="{DE9350DF-B6A0-46B7-9A5C-5038DD72F3FF}" type="presParOf" srcId="{C50CA86E-1419-4187-B9B7-A53BAA4F9299}" destId="{A3EB7870-4BB4-4B4B-BDB7-DC579460F673}" srcOrd="3" destOrd="0" presId="urn:microsoft.com/office/officeart/2018/2/layout/IconLabelList"/>
    <dgm:cxn modelId="{3ED2A0E4-643C-4D29-B1E4-DEFC99318D37}" type="presParOf" srcId="{C50CA86E-1419-4187-B9B7-A53BAA4F9299}" destId="{E698EA08-FF3A-4257-9EA9-368056CD2B5B}" srcOrd="4" destOrd="0" presId="urn:microsoft.com/office/officeart/2018/2/layout/IconLabelList"/>
    <dgm:cxn modelId="{D7F655CF-3794-4816-A2F6-DB443B8C8A19}" type="presParOf" srcId="{E698EA08-FF3A-4257-9EA9-368056CD2B5B}" destId="{07F0F191-CBA8-4E42-9CC2-5720A8C05E78}" srcOrd="0" destOrd="0" presId="urn:microsoft.com/office/officeart/2018/2/layout/IconLabelList"/>
    <dgm:cxn modelId="{A14E5CC5-5CA5-433A-A033-09D3615AD353}" type="presParOf" srcId="{E698EA08-FF3A-4257-9EA9-368056CD2B5B}" destId="{55EC48E5-6763-4895-861F-0D3FCCF35BCA}" srcOrd="1" destOrd="0" presId="urn:microsoft.com/office/officeart/2018/2/layout/IconLabelList"/>
    <dgm:cxn modelId="{9A974046-D368-45A2-986D-607395B53F00}" type="presParOf" srcId="{E698EA08-FF3A-4257-9EA9-368056CD2B5B}" destId="{4B19E737-89A2-469E-B483-8762CD2AB81F}" srcOrd="2" destOrd="0" presId="urn:microsoft.com/office/officeart/2018/2/layout/IconLabelList"/>
    <dgm:cxn modelId="{8035C55F-7CE8-4A2A-8D1F-B490F9236AB6}" type="presParOf" srcId="{C50CA86E-1419-4187-B9B7-A53BAA4F9299}" destId="{EA5E6F4B-7E81-4B1B-BCA7-3E09A806A427}" srcOrd="5" destOrd="0" presId="urn:microsoft.com/office/officeart/2018/2/layout/IconLabelList"/>
    <dgm:cxn modelId="{ABD2E261-32B2-402D-B457-CDA6099F009E}" type="presParOf" srcId="{C50CA86E-1419-4187-B9B7-A53BAA4F9299}" destId="{F366F89E-7BB8-4CA7-9650-9BF1623814FF}" srcOrd="6" destOrd="0" presId="urn:microsoft.com/office/officeart/2018/2/layout/IconLabelList"/>
    <dgm:cxn modelId="{EA65091A-DB2E-4E4E-A21B-2EC4443D4281}" type="presParOf" srcId="{F366F89E-7BB8-4CA7-9650-9BF1623814FF}" destId="{9A3C0086-2978-43CB-85E7-EFD2D2F266C1}" srcOrd="0" destOrd="0" presId="urn:microsoft.com/office/officeart/2018/2/layout/IconLabelList"/>
    <dgm:cxn modelId="{4E440214-0F89-42E8-B3C0-5EDD0FA63E72}" type="presParOf" srcId="{F366F89E-7BB8-4CA7-9650-9BF1623814FF}" destId="{3A19FA16-5900-41BC-BC40-2013EE7125A2}" srcOrd="1" destOrd="0" presId="urn:microsoft.com/office/officeart/2018/2/layout/IconLabelList"/>
    <dgm:cxn modelId="{76FBB10D-D6BB-41EB-B9D2-28BAEF691F7A}" type="presParOf" srcId="{F366F89E-7BB8-4CA7-9650-9BF1623814FF}" destId="{DC2DC51E-373A-40AE-92DE-54E3583DA65F}" srcOrd="2" destOrd="0" presId="urn:microsoft.com/office/officeart/2018/2/layout/IconLabelList"/>
    <dgm:cxn modelId="{5C8528B2-30DC-4324-AAC0-A4C91DBEAD13}" type="presParOf" srcId="{C50CA86E-1419-4187-B9B7-A53BAA4F9299}" destId="{A95DF6BA-FC98-4048-A941-DA796CA7D369}" srcOrd="7" destOrd="0" presId="urn:microsoft.com/office/officeart/2018/2/layout/IconLabelList"/>
    <dgm:cxn modelId="{16CCD266-76C2-45BD-8B0E-E7632BF3F644}" type="presParOf" srcId="{C50CA86E-1419-4187-B9B7-A53BAA4F9299}" destId="{78913E12-B087-4B9F-9276-E39DE2F0B4AA}" srcOrd="8" destOrd="0" presId="urn:microsoft.com/office/officeart/2018/2/layout/IconLabelList"/>
    <dgm:cxn modelId="{9A2DE059-5105-4829-904D-18F58ABBEA8F}" type="presParOf" srcId="{78913E12-B087-4B9F-9276-E39DE2F0B4AA}" destId="{7518DE5B-F79B-4280-B7EF-863BBD753D6E}" srcOrd="0" destOrd="0" presId="urn:microsoft.com/office/officeart/2018/2/layout/IconLabelList"/>
    <dgm:cxn modelId="{D93BD63A-A37B-45DD-9FA5-F9F50DE37C78}" type="presParOf" srcId="{78913E12-B087-4B9F-9276-E39DE2F0B4AA}" destId="{D1CAC3B0-BE3C-4D89-9BBD-C1135BD501B0}" srcOrd="1" destOrd="0" presId="urn:microsoft.com/office/officeart/2018/2/layout/IconLabelList"/>
    <dgm:cxn modelId="{C328C918-B626-444C-9A58-58E6B35B959B}" type="presParOf" srcId="{78913E12-B087-4B9F-9276-E39DE2F0B4AA}" destId="{7C16C15B-6A10-4085-BCEE-70AE92AB3C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0AAC-3A58-4E4B-970D-3ACDCF7A049B}">
      <dsp:nvSpPr>
        <dsp:cNvPr id="0" name=""/>
        <dsp:cNvSpPr/>
      </dsp:nvSpPr>
      <dsp:spPr>
        <a:xfrm>
          <a:off x="1747665" y="194159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6C608-8B9E-4832-B7E5-8404A414D5C7}">
      <dsp:nvSpPr>
        <dsp:cNvPr id="0" name=""/>
        <dsp:cNvSpPr/>
      </dsp:nvSpPr>
      <dsp:spPr>
        <a:xfrm>
          <a:off x="624634" y="2308586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React Router</a:t>
          </a:r>
          <a:endParaRPr lang="en-US" sz="5000" kern="1200"/>
        </a:p>
      </dsp:txBody>
      <dsp:txXfrm>
        <a:off x="624634" y="2308586"/>
        <a:ext cx="4083750" cy="720000"/>
      </dsp:txXfrm>
    </dsp:sp>
    <dsp:sp modelId="{7B1E5670-3634-47E7-9165-673D1006A3E9}">
      <dsp:nvSpPr>
        <dsp:cNvPr id="0" name=""/>
        <dsp:cNvSpPr/>
      </dsp:nvSpPr>
      <dsp:spPr>
        <a:xfrm>
          <a:off x="6546071" y="194159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42854-5D03-429E-A307-371A40331CA8}">
      <dsp:nvSpPr>
        <dsp:cNvPr id="0" name=""/>
        <dsp:cNvSpPr/>
      </dsp:nvSpPr>
      <dsp:spPr>
        <a:xfrm>
          <a:off x="5423040" y="2308586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React Portals</a:t>
          </a:r>
          <a:endParaRPr lang="en-US" sz="5000" kern="1200"/>
        </a:p>
      </dsp:txBody>
      <dsp:txXfrm>
        <a:off x="5423040" y="2308586"/>
        <a:ext cx="408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89307-C5F6-4D6D-9F6B-9075958C61E2}">
      <dsp:nvSpPr>
        <dsp:cNvPr id="0" name=""/>
        <dsp:cNvSpPr/>
      </dsp:nvSpPr>
      <dsp:spPr>
        <a:xfrm>
          <a:off x="489555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C6C53-8D89-4349-9568-A63A59C51C07}">
      <dsp:nvSpPr>
        <dsp:cNvPr id="0" name=""/>
        <dsp:cNvSpPr/>
      </dsp:nvSpPr>
      <dsp:spPr>
        <a:xfrm>
          <a:off x="839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Home page</a:t>
          </a:r>
          <a:endParaRPr lang="en-US" sz="2400" kern="1200"/>
        </a:p>
      </dsp:txBody>
      <dsp:txXfrm>
        <a:off x="839" y="1701748"/>
        <a:ext cx="1777148" cy="710859"/>
      </dsp:txXfrm>
    </dsp:sp>
    <dsp:sp modelId="{AD7D28FE-4515-4CDF-A376-63F180C2F964}">
      <dsp:nvSpPr>
        <dsp:cNvPr id="0" name=""/>
        <dsp:cNvSpPr/>
      </dsp:nvSpPr>
      <dsp:spPr>
        <a:xfrm>
          <a:off x="2577704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4CEF5-3FDE-4FE3-BAD6-A96BB4848A35}">
      <dsp:nvSpPr>
        <dsp:cNvPr id="0" name=""/>
        <dsp:cNvSpPr/>
      </dsp:nvSpPr>
      <dsp:spPr>
        <a:xfrm>
          <a:off x="2088988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About page</a:t>
          </a:r>
          <a:endParaRPr lang="en-US" sz="2400" kern="1200"/>
        </a:p>
      </dsp:txBody>
      <dsp:txXfrm>
        <a:off x="2088988" y="1701748"/>
        <a:ext cx="1777148" cy="710859"/>
      </dsp:txXfrm>
    </dsp:sp>
    <dsp:sp modelId="{07F0F191-CBA8-4E42-9CC2-5720A8C05E78}">
      <dsp:nvSpPr>
        <dsp:cNvPr id="0" name=""/>
        <dsp:cNvSpPr/>
      </dsp:nvSpPr>
      <dsp:spPr>
        <a:xfrm>
          <a:off x="4665854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9E737-89A2-469E-B483-8762CD2AB81F}">
      <dsp:nvSpPr>
        <dsp:cNvPr id="0" name=""/>
        <dsp:cNvSpPr/>
      </dsp:nvSpPr>
      <dsp:spPr>
        <a:xfrm>
          <a:off x="4177138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Projects page</a:t>
          </a:r>
          <a:endParaRPr lang="en-US" sz="2400" kern="1200" dirty="0"/>
        </a:p>
      </dsp:txBody>
      <dsp:txXfrm>
        <a:off x="4177138" y="1701748"/>
        <a:ext cx="1777148" cy="710859"/>
      </dsp:txXfrm>
    </dsp:sp>
    <dsp:sp modelId="{9A3C0086-2978-43CB-85E7-EFD2D2F266C1}">
      <dsp:nvSpPr>
        <dsp:cNvPr id="0" name=""/>
        <dsp:cNvSpPr/>
      </dsp:nvSpPr>
      <dsp:spPr>
        <a:xfrm>
          <a:off x="6754003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DC51E-373A-40AE-92DE-54E3583DA65F}">
      <dsp:nvSpPr>
        <dsp:cNvPr id="0" name=""/>
        <dsp:cNvSpPr/>
      </dsp:nvSpPr>
      <dsp:spPr>
        <a:xfrm>
          <a:off x="6265287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Skills page</a:t>
          </a:r>
          <a:endParaRPr lang="en-US" sz="2400" kern="1200"/>
        </a:p>
      </dsp:txBody>
      <dsp:txXfrm>
        <a:off x="6265287" y="1701748"/>
        <a:ext cx="1777148" cy="710859"/>
      </dsp:txXfrm>
    </dsp:sp>
    <dsp:sp modelId="{7518DE5B-F79B-4280-B7EF-863BBD753D6E}">
      <dsp:nvSpPr>
        <dsp:cNvPr id="0" name=""/>
        <dsp:cNvSpPr/>
      </dsp:nvSpPr>
      <dsp:spPr>
        <a:xfrm>
          <a:off x="8842152" y="635391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6C15B-6A10-4085-BCEE-70AE92AB3C18}">
      <dsp:nvSpPr>
        <dsp:cNvPr id="0" name=""/>
        <dsp:cNvSpPr/>
      </dsp:nvSpPr>
      <dsp:spPr>
        <a:xfrm>
          <a:off x="8353437" y="1701748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Contact me page</a:t>
          </a:r>
          <a:endParaRPr lang="en-US" sz="2400" kern="1200"/>
        </a:p>
      </dsp:txBody>
      <dsp:txXfrm>
        <a:off x="8353437" y="1701748"/>
        <a:ext cx="1777148" cy="71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C937ED-19DC-4DF7-A588-BA61FE5F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-160421"/>
            <a:ext cx="969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A1D717A-9953-49FE-B681-5FDCFB502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7" r="4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C8815-05F9-4078-8D93-1216C047B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E46B8A-488D-4F81-A9C0-77596B849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48D4A-5E6E-4079-9A88-C2375CA2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91" y="2298700"/>
            <a:ext cx="8347076" cy="15959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Sketch</a:t>
            </a:r>
          </a:p>
        </p:txBody>
      </p:sp>
    </p:spTree>
    <p:extLst>
      <p:ext uri="{BB962C8B-B14F-4D97-AF65-F5344CB8AC3E}">
        <p14:creationId xmlns:p14="http://schemas.microsoft.com/office/powerpoint/2010/main" val="36179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8F38C-000F-4E30-8C41-7E5C848B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4" y="4445133"/>
            <a:ext cx="5171205" cy="2153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b="1" dirty="0"/>
              <a:t>Understanding the wireframes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170F8E-3722-47BC-9376-B008097E7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2687957"/>
            <a:ext cx="5124328" cy="27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04" y="2700865"/>
            <a:ext cx="2038738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/>
              <a:t>home</a:t>
            </a:r>
            <a:endParaRPr lang="en-IN" sz="5400" b="1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85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60" y="2700866"/>
            <a:ext cx="2374639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about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A853F8-9DC5-432B-BE11-B86A23E4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388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23" y="2700866"/>
            <a:ext cx="275719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/>
              <a:t>projects</a:t>
            </a:r>
          </a:p>
        </p:txBody>
      </p:sp>
      <p:pic>
        <p:nvPicPr>
          <p:cNvPr id="5" name="Picture 4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2CA43DFA-8BEC-4CF3-877E-1B8CF3A6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49897"/>
            <a:ext cx="3618039" cy="61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60" y="2700866"/>
            <a:ext cx="2374639" cy="145626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skills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BA05FE-1354-4FAA-ACBE-C95EDB69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13529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07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DD12-9687-4194-8860-B9FBE6DF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77" y="2700866"/>
            <a:ext cx="259857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/>
              <a:t>contact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44BA-D8D8-4540-A2B1-4B0AC06A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43" y="508518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B3F76-3DD5-4B43-A62F-0050ECF4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43" y="522859"/>
            <a:ext cx="8213855" cy="584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01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8F38C-000F-4E30-8C41-7E5C848B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Let’s finalize the react components!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F1A693B-B01F-495D-B7C3-A8A32FABD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42EA3D89-AA8F-4B30-BD32-689BC08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60822-202F-44A1-8AD0-4DFA0B978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819FEB-3028-4930-BB95-4DF764A2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9F751C-6659-4D1E-92FD-F6530775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2BF8AC-7D53-4998-8B45-DDA32D624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5B4D07-C909-48CD-A1B0-D48FD4D9B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043747-57B7-424E-81AA-F86746B46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1A125-4718-4F53-81E7-7DD538EF2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490403-923C-4FBB-B4B5-9708272E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AF7DE2-46D4-4A1A-8502-679599FAA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F0E1CC-1975-466F-9B4D-9727ECE1C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F1D877-8EFC-4F1B-A677-51DE12C74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BC62A0-A1B6-4F2C-A7D7-6DDE86ED3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1015-48F8-4C3D-A4CE-D9A9F52CB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8DF23A-8AC4-4AB0-89CF-DC73E1958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9F8B4E1-78B6-497E-ACAF-4EAF766F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C6E287-A402-4B78-B9DE-59A55DEA4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1FD36A-C6E2-4FAD-A06A-17C2826DC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148C8-561B-41C5-B84D-9038A55FF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E1BA28-1C9D-4B6A-8610-6EED517A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56D590-837C-4B34-AD19-BB4200B1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6A8CDB-67AB-41B4-9D28-BB0A3D29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E0B0B9-59BC-4F11-8D94-F395B1F84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4D4EEB-3A53-40A0-B4CB-9D0CC6F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3CEA0B-0FD7-469F-BFEB-12DEE7C9E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16A0F7-B0E9-4216-A538-A000F19FC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2F049B-0BE4-4AE2-ABF4-D604BE5B5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A867C9-DE9A-4405-8E53-AC18CCEE7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8425B5-1685-4D9F-87AA-213D8596F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F675449-5E54-4703-A333-7C844C69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5F835A-372F-42AB-A530-928AC447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8D73EC-6E94-474A-95AE-0DF8F01A3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D7A246-2853-41AC-AEBA-B812D2DA5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EC8E081-AEE0-4D38-A497-DAE57B9C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DFBE0B-3ABF-4BFB-A687-82C67B589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06B412-2CD5-479C-9885-1D6B02E5C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F49912C-3259-4D0B-AB19-33BC8EA82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DD0A671-A77D-4985-8C1C-F7D735D9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791C46-32E4-4EA5-BCD1-6C917687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4802A4-337B-4DEE-935B-E5F9C0FA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8A605A-F0CB-4C95-B35C-187301ECA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BBF6C9-9BE3-4B76-969D-FCC5846C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940DB1-E3A8-4445-B07A-DB784F68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42900D-37AA-4CC9-A27D-35327F49D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01FC7C9-6B6B-4D53-B616-5509384E5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5BBD75B-7F19-4752-A6BD-1642C987C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099A3D-93D4-47B2-BC23-8DB271983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4A144D2-82FB-4610-ABA1-B9FBD739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82A9D6-5B2B-47A8-AB6D-7A5C6163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4EB4F-C925-4F2D-A620-1588FC29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104374-7C09-4324-B491-1E6EA765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2E5189-2C41-4C43-B8EC-13E0ACF46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5DADB3E-0B98-443D-9A49-BBC833BF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83516F-515E-4DBE-A2EB-0500F413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34DACD-FEC2-494D-A789-C09F9A2B5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7D83997-606B-41D3-9439-E2D41C784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30A759-F1D3-4894-AC5E-96686CBD7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5599209-8D45-463F-A6C3-95AC93BC4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0DD26B-6FDE-4C29-A30B-903D439B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1479C92-3879-47DD-9741-AD21E3873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70162F-223D-4EB1-9505-35D2AB612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4B954B-C564-4F7B-8B86-5E2336FF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E90741-9F35-41E1-BF27-FBC92A75D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E2D2E8-098F-44DD-B4D6-D7514EB72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376E433-9794-487F-9D24-65C61C40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71FF63-F764-417E-8C5D-B6FB5205A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33B6C0-D004-4DF4-A04D-6BE5BB85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BD1ECB-7B27-4957-9983-E91CAA5C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F4CFF6C-2989-4090-BAE6-A14B3B85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7DB52A-D2E0-40E4-9419-EA35343EC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8D20BB4-F6E3-4D47-B94E-E3431DA3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0728C10-A418-4572-9383-B5EF0A106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C9E6DDC-9AD5-4EC0-8300-494012BEA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CE0F0A0-5FD7-4A21-B839-69241D58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29FDB8-240A-41E1-B846-0C9D20B0F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05712F-D9DC-499D-8805-38FDC2D0C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87446A-0ADE-4BB1-AE78-7146B2676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8188F5D-F806-47EF-9225-C9B1A0AD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270029-B1B7-43AD-B34D-9B7AA9742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8013433-8074-40C7-812C-8A1B61DE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4E842AE-7784-4611-9851-AD7E2D11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2482984"/>
            <a:ext cx="5124328" cy="31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0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6" name="Rectangle 9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6239B-7AE4-4455-8AA5-8D7D790B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Download the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B311-685A-4AF1-8F3B-1515D2EE9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940629"/>
            <a:ext cx="7197726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http://theleanprogrammer.com/aam/5</a:t>
            </a:r>
          </a:p>
        </p:txBody>
      </p:sp>
      <p:cxnSp>
        <p:nvCxnSpPr>
          <p:cNvPr id="97" name="Straight Connector 11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B0C142C-D9B1-4E06-BEF3-8EDC28ED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29CE2-5BEF-47D1-A08A-3BF63EA6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930CB-1D67-4249-821B-69788484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EA8AD-13E9-4572-813B-21EBE63D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95513-21F2-4FEC-AFA8-159DAC0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FF"/>
                </a:solidFill>
              </a:rPr>
              <a:t>What are we going to learn today?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86A630-6A4C-4AC6-9F2C-6636C5A8F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65259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6793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D95BA-5DEA-4969-83AE-052DB82D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ECBF0FCF-5BC9-451E-BD95-C8169834C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260" b="9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800B4-E2EB-4FD9-B4E0-A623C983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Let’s see a 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1148-3313-4F61-B77B-CDF6DC0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/>
              <a:t>http://madhavbahl.tech/portfolio/</a:t>
            </a:r>
          </a:p>
        </p:txBody>
      </p:sp>
    </p:spTree>
    <p:extLst>
      <p:ext uri="{BB962C8B-B14F-4D97-AF65-F5344CB8AC3E}">
        <p14:creationId xmlns:p14="http://schemas.microsoft.com/office/powerpoint/2010/main" val="83475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3E6BE4-F0B2-4A9C-8AE3-3E6AD4CF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52" y="382170"/>
            <a:ext cx="9178895" cy="609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5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343B-4A54-477B-9B1D-E9DB6AE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104" y="2624938"/>
            <a:ext cx="3706762" cy="1608124"/>
          </a:xfrm>
        </p:spPr>
        <p:txBody>
          <a:bodyPr>
            <a:normAutofit/>
          </a:bodyPr>
          <a:lstStyle/>
          <a:p>
            <a:r>
              <a:rPr lang="en-IN" sz="4400" b="1" dirty="0"/>
              <a:t>Our flow for today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CC6F59-7831-497E-A623-F4EE7670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38315"/>
            <a:ext cx="6897878" cy="51906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98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142A-54F5-4466-BBAA-BBF84D6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100" b="1" dirty="0"/>
              <a:t>Section 1: understanding the wireframes and architecture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5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8503A-F010-4AB7-A8E8-A93470DA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10" y="4580263"/>
            <a:ext cx="4775473" cy="2055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200" b="1" dirty="0"/>
              <a:t>Various phases in design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0BF13BF-F822-4E8D-8CD1-D9FA00ED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0251C95-A8B8-482B-9B2C-15BA87ED8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08F711-8969-43E3-A7DF-953262312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4AA45A-0483-48B1-BE0F-62C21218B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D619E5-5ED0-44A1-85EB-93BDA7C08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49A985-B350-42AE-AD3B-6B74E179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D50328-EE7A-4297-A048-B9287381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543775-45E6-4680-A778-64E3D435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DA04AC-E63A-4A42-A85F-9E32FB82F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A2EC67-B472-4AA9-A112-DDD0BB683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8C28F3-3683-44FB-94F6-24B173AB3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7062B7-7717-4098-B038-3489B9844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FF800C-B1D9-4F5E-8DB5-B63CD5131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04135A-581A-43F4-B9E6-345123091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39DC20-1B3B-4C35-BC75-1FE85987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93B30A-9114-42FA-B3AC-D95615CB6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BEA997-F65B-413C-A8D0-97FF1969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777B325-2E99-4295-8C82-7341EBE9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FC0746-F10A-41A2-8015-0DE358743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3BF9C-DDA0-4F81-9547-053EB4597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AD751D-9941-4C79-90CD-55AFED717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520504-AD44-4048-A6B5-A460A7C1A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1A07A8-3795-408D-AF47-1EBE603A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6E6FD0-27DC-45B8-A52F-8D80AA0E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C247530-4581-48B7-9DA4-24D2C4B1C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D2D15A-2B43-4D93-9713-505D3A1D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2F3F4C-A78A-4B39-A26A-CFC1CC51A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A919E5-1314-40E6-983B-DE1029256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E43EFF-48D1-4057-BF1D-F1F9EFFD6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25CA8CF-55E2-4D52-9960-692004D66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8AC9705-BCBF-47AE-8F3E-F1618BA8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ABA541-10C4-4CE7-BF26-11A471711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4CB43F2-D3A1-4D9E-971D-2C38DC6C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BC2AFB1-810D-4D65-8F47-6054F4E7D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11D1EC-8652-4DC7-8461-37B9F8194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0B9897-7135-4E39-BDEA-096D9B5A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D5DF99B-C4B7-46D7-BB05-F8A5C462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C5F9B7-C665-4891-8FBF-6AC2C2E7D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FF8610-952D-4501-9929-65D96EAC3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152BA7-E5B1-4059-AD50-2875A19FA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23687-03EA-46EF-858E-40900494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BEE5EB-7AE2-4314-9C60-075C60EED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2951DA-C087-49F1-B9C4-55C373071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106FCB-4E57-4512-9AB7-7C33201C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AB2A71-2971-4072-8B43-1A0131355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BEE56B-94E5-4731-AEA3-6653B5D65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CE729D-5308-4590-97A6-FA7683FF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CBBA487-12EF-4D5A-AE64-C3580927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13B03B-F03F-418B-974F-F89474717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8F4019-64F7-4B7A-8BD8-01A7846E7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B29259-D209-4BF9-8F09-AC9BF73F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855B33-C412-4D05-B44E-F9EB1B15E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0295E82-7856-435C-8EA8-028F5A60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3FC20A-AF01-4DD2-BED6-C85633DA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2AFD455-5DBA-4CD7-8F24-DDF1F8268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276F84-B235-4C15-BEAB-71AC53ACC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865E87-F6E6-4262-8F94-027EA315F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791DB5-AB84-4DFE-86A5-2F80CC73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243680-2222-4CC7-89AA-CD153AB5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C878B1-01D4-4B20-9B01-79F7CE53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979239-9574-4078-8CD8-8C70FC0B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8536134-D798-4DF8-9305-83B44C05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FB281E6-202A-4F53-B0BE-23582E60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D1C2ED7-7EA3-4D86-B354-505FBFD1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633E295-D486-4BAC-B3B2-480F1BB68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F7AE55B-5021-46F3-BE33-D459A7BA3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021F9FF-37CF-4039-9BD4-904D1AAD8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AD4F60-3B7F-4F2A-AC11-E9DADA9DB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99B806-3165-4D8C-8187-C69D6F7BD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CE12A4-8443-49D7-ADC5-B776A05C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C2DBDA-6BEA-4292-9A1E-978A7073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A5AC3DF-CE18-40B2-9B4B-89EC41106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F9DF227-D845-4082-BF39-E7AF0DFD0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9BBD464-360A-4551-A3F9-A86B79099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50D3EE5-E711-48C3-873C-348633247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B1C1CF-DC7D-456D-B80A-52A8487E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5639E1F-60B9-4E6C-B4A2-FA4F3E31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DB4041-9A97-4D91-A192-44B9A5FAC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F6921C-1389-43C0-9876-EA3DC3B3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5D90A0A-A0BC-41FA-84A9-A0D004F5C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4A0E5CE-A1EC-4BB6-AC4C-A88975191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740F275-908D-4098-AAB4-C5A704BE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120" y="1731777"/>
            <a:ext cx="1508672" cy="46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0C142C-D9B1-4E06-BEF3-8EDC28ED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29CE2-5BEF-47D1-A08A-3BF63EA6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930CB-1D67-4249-821B-69788484D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EA8AD-13E9-4572-813B-21EBE63D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B2BCB-4FAB-4596-8D51-5AD73958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IN" sz="4400">
                <a:solidFill>
                  <a:srgbClr val="FFFFFF"/>
                </a:solidFill>
              </a:rPr>
              <a:t>List of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26DFDA-E17E-4370-9EC3-66BFE8ACC9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29163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44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4272</TotalTime>
  <Words>82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PowerPoint Presentation</vt:lpstr>
      <vt:lpstr>Download the slides</vt:lpstr>
      <vt:lpstr>What are we going to learn today?</vt:lpstr>
      <vt:lpstr>Let’s see a live demo</vt:lpstr>
      <vt:lpstr>PowerPoint Presentation</vt:lpstr>
      <vt:lpstr>Our flow for today</vt:lpstr>
      <vt:lpstr>Section 1: understanding the wireframes and architecture</vt:lpstr>
      <vt:lpstr>Various phases in design</vt:lpstr>
      <vt:lpstr>List of pages</vt:lpstr>
      <vt:lpstr>Sketch</vt:lpstr>
      <vt:lpstr>Understanding the wireframes</vt:lpstr>
      <vt:lpstr>home</vt:lpstr>
      <vt:lpstr>about</vt:lpstr>
      <vt:lpstr>projects</vt:lpstr>
      <vt:lpstr>skills</vt:lpstr>
      <vt:lpstr>contact</vt:lpstr>
      <vt:lpstr>Let’s finalize the react components!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Madhav Bahl</dc:creator>
  <cp:lastModifiedBy>Madhav Bahl</cp:lastModifiedBy>
  <cp:revision>13</cp:revision>
  <dcterms:created xsi:type="dcterms:W3CDTF">2021-05-26T14:24:03Z</dcterms:created>
  <dcterms:modified xsi:type="dcterms:W3CDTF">2021-05-29T13:36:12Z</dcterms:modified>
</cp:coreProperties>
</file>